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9567-9E0C-4ADB-B0CE-EBDBB75CA5C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8C66-F308-4696-86D3-BF7B4A0C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7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9567-9E0C-4ADB-B0CE-EBDBB75CA5C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8C66-F308-4696-86D3-BF7B4A0C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9567-9E0C-4ADB-B0CE-EBDBB75CA5C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8C66-F308-4696-86D3-BF7B4A0C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3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9567-9E0C-4ADB-B0CE-EBDBB75CA5C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8C66-F308-4696-86D3-BF7B4A0C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3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9567-9E0C-4ADB-B0CE-EBDBB75CA5C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8C66-F308-4696-86D3-BF7B4A0C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9567-9E0C-4ADB-B0CE-EBDBB75CA5C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8C66-F308-4696-86D3-BF7B4A0C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2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9567-9E0C-4ADB-B0CE-EBDBB75CA5C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8C66-F308-4696-86D3-BF7B4A0C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43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9567-9E0C-4ADB-B0CE-EBDBB75CA5C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8C66-F308-4696-86D3-BF7B4A0C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0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9567-9E0C-4ADB-B0CE-EBDBB75CA5C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8C66-F308-4696-86D3-BF7B4A0C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5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9567-9E0C-4ADB-B0CE-EBDBB75CA5C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8C66-F308-4696-86D3-BF7B4A0C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2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C9567-9E0C-4ADB-B0CE-EBDBB75CA5C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8C66-F308-4696-86D3-BF7B4A0C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0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9567-9E0C-4ADB-B0CE-EBDBB75CA5C2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68C66-F308-4696-86D3-BF7B4A0CB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4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42" y="609600"/>
            <a:ext cx="3920738" cy="2666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4" y="1052513"/>
            <a:ext cx="3980802" cy="209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88" y="3886200"/>
            <a:ext cx="3849552" cy="1478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5786138"/>
            <a:ext cx="1469391" cy="6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1"/>
            <a:ext cx="8153399" cy="65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2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20914"/>
            <a:ext cx="1347216" cy="617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12" y="2743200"/>
            <a:ext cx="5555672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1800" y="4870862"/>
            <a:ext cx="288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/>
                </a:solidFill>
              </a:rPr>
              <a:t>LEVEL 2, LESSON </a:t>
            </a:r>
            <a:r>
              <a:rPr lang="en-US" sz="2800" b="1" dirty="0" smtClean="0">
                <a:solidFill>
                  <a:schemeClr val="tx2"/>
                </a:solidFill>
              </a:rPr>
              <a:t>6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6959"/>
            <a:ext cx="3665538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892"/>
            <a:ext cx="8153400" cy="64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8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6" y="373932"/>
            <a:ext cx="8014464" cy="617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1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5633"/>
            <a:ext cx="8229599" cy="64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5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0592"/>
            <a:ext cx="8000999" cy="61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0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2581"/>
            <a:ext cx="7924799" cy="62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0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0283"/>
            <a:ext cx="8001000" cy="629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4994"/>
            <a:ext cx="8077199" cy="64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07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</Words>
  <Application>Microsoft Macintosh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Microsoft Office User</cp:lastModifiedBy>
  <cp:revision>4</cp:revision>
  <dcterms:created xsi:type="dcterms:W3CDTF">2015-12-04T19:05:58Z</dcterms:created>
  <dcterms:modified xsi:type="dcterms:W3CDTF">2016-01-26T21:50:14Z</dcterms:modified>
</cp:coreProperties>
</file>