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7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1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7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7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5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4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3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4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6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8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BECAA-D641-4E4E-8CBF-4DD8666467A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50DAA-D972-451C-991F-7B10746D0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0" y="3505199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52841"/>
            <a:ext cx="8153400" cy="62934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35382" y="4978339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LEVEL 4, LESSON 11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8668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15432"/>
            <a:ext cx="8458200" cy="656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177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4877"/>
            <a:ext cx="8305799" cy="644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2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Susan Baudoin</cp:lastModifiedBy>
  <cp:revision>4</cp:revision>
  <dcterms:created xsi:type="dcterms:W3CDTF">2015-12-03T23:32:09Z</dcterms:created>
  <dcterms:modified xsi:type="dcterms:W3CDTF">2016-01-19T18:32:41Z</dcterms:modified>
</cp:coreProperties>
</file>