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2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1FF4-B26C-43A1-A140-5BFE6360B747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E60B-7356-4966-846A-8E865E18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0477"/>
            <a:ext cx="8001000" cy="6175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029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 LESSON 14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94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6" y="156252"/>
            <a:ext cx="8289354" cy="6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439"/>
            <a:ext cx="8305799" cy="64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974"/>
            <a:ext cx="8305800" cy="64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345"/>
            <a:ext cx="7924800" cy="6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360248"/>
            <a:ext cx="7799614" cy="60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2811"/>
            <a:ext cx="8686799" cy="68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2</cp:revision>
  <dcterms:created xsi:type="dcterms:W3CDTF">2015-12-04T18:20:23Z</dcterms:created>
  <dcterms:modified xsi:type="dcterms:W3CDTF">2016-01-19T18:33:15Z</dcterms:modified>
</cp:coreProperties>
</file>