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8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4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7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5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8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5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6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F4AF3-1433-4BB5-9C53-EB6C2E3339F3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5B30-8209-4467-8940-6A46F61BB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9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33" y="135206"/>
            <a:ext cx="8215967" cy="63417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4953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LEVEL 4  LESSON 17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4653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5028"/>
            <a:ext cx="8153400" cy="624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592"/>
            <a:ext cx="8305800" cy="657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3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3772"/>
            <a:ext cx="8305800" cy="644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69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3</cp:revision>
  <dcterms:created xsi:type="dcterms:W3CDTF">2015-12-04T18:28:26Z</dcterms:created>
  <dcterms:modified xsi:type="dcterms:W3CDTF">2016-01-19T18:33:41Z</dcterms:modified>
</cp:coreProperties>
</file>