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4AF3-1433-4BB5-9C53-EB6C2E3339F3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5B30-8209-4467-8940-6A46F61BB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8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4AF3-1433-4BB5-9C53-EB6C2E3339F3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5B30-8209-4467-8940-6A46F61BB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49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4AF3-1433-4BB5-9C53-EB6C2E3339F3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5B30-8209-4467-8940-6A46F61BB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71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4AF3-1433-4BB5-9C53-EB6C2E3339F3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5B30-8209-4467-8940-6A46F61BB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4AF3-1433-4BB5-9C53-EB6C2E3339F3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5B30-8209-4467-8940-6A46F61BB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3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4AF3-1433-4BB5-9C53-EB6C2E3339F3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5B30-8209-4467-8940-6A46F61BB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33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4AF3-1433-4BB5-9C53-EB6C2E3339F3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5B30-8209-4467-8940-6A46F61BB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5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4AF3-1433-4BB5-9C53-EB6C2E3339F3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5B30-8209-4467-8940-6A46F61BB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65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4AF3-1433-4BB5-9C53-EB6C2E3339F3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5B30-8209-4467-8940-6A46F61BB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181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4AF3-1433-4BB5-9C53-EB6C2E3339F3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5B30-8209-4467-8940-6A46F61BB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5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4AF3-1433-4BB5-9C53-EB6C2E3339F3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5B30-8209-4467-8940-6A46F61BB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6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F4AF3-1433-4BB5-9C53-EB6C2E3339F3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E5B30-8209-4467-8940-6A46F61BB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9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82" y="1028149"/>
            <a:ext cx="4038968" cy="1981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994" y="381000"/>
            <a:ext cx="4291212" cy="2894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740" y="5715000"/>
            <a:ext cx="1471676" cy="674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490" y="3505199"/>
            <a:ext cx="4228110" cy="162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98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33" y="135206"/>
            <a:ext cx="8215967" cy="63417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90800" y="49530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LEVEL 4  LESSON 17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4653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95028"/>
            <a:ext cx="8153400" cy="624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2592"/>
            <a:ext cx="8305800" cy="657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234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33772"/>
            <a:ext cx="8305800" cy="644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969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PGCPS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Baudoin</dc:creator>
  <cp:lastModifiedBy>Susan Baudoin</cp:lastModifiedBy>
  <cp:revision>3</cp:revision>
  <dcterms:created xsi:type="dcterms:W3CDTF">2015-12-04T18:28:26Z</dcterms:created>
  <dcterms:modified xsi:type="dcterms:W3CDTF">2016-01-19T18:33:41Z</dcterms:modified>
</cp:coreProperties>
</file>